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1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3.xml" Type="http://schemas.openxmlformats.org/officeDocument/2006/relationships/theme" Id="rId1"/><Relationship Target="slideMasters/slideMaster1.xml" Type="http://schemas.openxmlformats.org/officeDocument/2006/relationships/slideMaster" Id="rId4"/><Relationship Target="tableStyles.xml" Type="http://schemas.openxmlformats.org/officeDocument/2006/relationships/tableStyles" Id="rId3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/Relationships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25" name="Shape 2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6" name="Shape 26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7" name="Shape 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" name="Shape 8"/>
          <p:cNvSpPr txBox="1"/>
          <p:nvPr>
            <p:ph type="ctrTitle"/>
          </p:nvPr>
        </p:nvSpPr>
        <p:spPr>
          <a:xfrm>
            <a:off y="1583342" x="685800"/>
            <a:ext cy="1159856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 indent="304800">
              <a:buSzPct val="100000"/>
              <a:defRPr sz="4800"/>
            </a:lvl1pPr>
            <a:lvl2pPr algn="ctr" indent="304800">
              <a:buSzPct val="100000"/>
              <a:defRPr sz="4800"/>
            </a:lvl2pPr>
            <a:lvl3pPr algn="ctr" indent="304800">
              <a:buSzPct val="100000"/>
              <a:defRPr sz="4800"/>
            </a:lvl3pPr>
            <a:lvl4pPr algn="ctr" indent="304800">
              <a:buSzPct val="100000"/>
              <a:defRPr sz="4800"/>
            </a:lvl4pPr>
            <a:lvl5pPr algn="ctr" indent="304800">
              <a:buSzPct val="100000"/>
              <a:defRPr sz="4800"/>
            </a:lvl5pPr>
            <a:lvl6pPr algn="ctr" indent="304800">
              <a:buSzPct val="100000"/>
              <a:defRPr sz="4800"/>
            </a:lvl6pPr>
            <a:lvl7pPr algn="ctr" indent="304800">
              <a:buSzPct val="100000"/>
              <a:defRPr sz="4800"/>
            </a:lvl7pPr>
            <a:lvl8pPr algn="ctr" indent="304800">
              <a:buSzPct val="100000"/>
              <a:defRPr sz="4800"/>
            </a:lvl8pPr>
            <a:lvl9pPr algn="ctr" indent="304800">
              <a:buSzPct val="100000"/>
              <a:defRPr sz="4800"/>
            </a:lvl9pPr>
          </a:lstStyle>
          <a:p/>
        </p:txBody>
      </p:sp>
      <p:sp>
        <p:nvSpPr>
          <p:cNvPr id="9" name="Shape 9"/>
          <p:cNvSpPr txBox="1"/>
          <p:nvPr>
            <p:ph idx="1" type="subTitle"/>
          </p:nvPr>
        </p:nvSpPr>
        <p:spPr>
          <a:xfrm>
            <a:off y="2840053" x="685800"/>
            <a:ext cy="784737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marL="0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0" name="Shape 1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" name="Shape 11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12" name="Shape 12"/>
          <p:cNvSpPr txBox="1"/>
          <p:nvPr>
            <p:ph idx="1" type="body"/>
          </p:nvPr>
        </p:nvSpPr>
        <p:spPr>
          <a:xfrm>
            <a:off y="1200150" x="457200"/>
            <a:ext cy="372568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 indent="457200">
              <a:defRPr/>
            </a:lvl2pPr>
            <a:lvl3pPr indent="914400">
              <a:defRPr/>
            </a:lvl3pPr>
            <a:lvl4pPr indent="1371600"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3" name="Shape 1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" type="body"/>
          </p:nvPr>
        </p:nvSpPr>
        <p:spPr>
          <a:xfrm>
            <a:off y="1200150" x="457200"/>
            <a:ext cy="3725680" cx="3994525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2" type="body"/>
          </p:nvPr>
        </p:nvSpPr>
        <p:spPr>
          <a:xfrm>
            <a:off y="1200150" x="4692273"/>
            <a:ext cy="3725680" cx="3994525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7" name="Shape 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19" name="Shape 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" name="Shape 20"/>
          <p:cNvSpPr txBox="1"/>
          <p:nvPr>
            <p:ph idx="1" type="body"/>
          </p:nvPr>
        </p:nvSpPr>
        <p:spPr>
          <a:xfrm>
            <a:off y="4406309" x="457200"/>
            <a:ext cy="51952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indent="-171450" marL="285750">
              <a:spcBef>
                <a:spcPts val="360"/>
              </a:spcBef>
              <a:buSzPct val="100000"/>
              <a:buNone/>
              <a:defRPr sz="1800"/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1" name="Shape 21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2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marL="0"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 indent="228600" marL="0"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 indent="228600" marL="0"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 indent="228600" marL="0"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 indent="228600" marL="0"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 indent="228600" marL="0"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 indent="228600" marL="0"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 indent="228600" marL="0"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 indent="228600" marL="0"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8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-152400" marL="342900"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 indent="-133350" marL="742950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 indent="-76200" marL="1143000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 indent="-114300" marL="16002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 indent="-114300" marL="20574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 indent="-114300" marL="25146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 indent="-114300" marL="29718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 indent="-114300" marL="34290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 indent="-114300" marL="38862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2" name="Shape 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3" name="Shape 23"/>
          <p:cNvSpPr txBox="1"/>
          <p:nvPr>
            <p:ph type="ctrTitle"/>
          </p:nvPr>
        </p:nvSpPr>
        <p:spPr>
          <a:xfrm>
            <a:off y="1583342" x="685800"/>
            <a:ext cy="1159856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Test Powerpoint</a:t>
            </a:r>
          </a:p>
        </p:txBody>
      </p:sp>
      <p:sp>
        <p:nvSpPr>
          <p:cNvPr id="24" name="Shape 24"/>
          <p:cNvSpPr txBox="1"/>
          <p:nvPr>
            <p:ph idx="1" type="subTitle"/>
          </p:nvPr>
        </p:nvSpPr>
        <p:spPr>
          <a:xfrm>
            <a:off y="2840053" x="685800"/>
            <a:ext cy="784737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buNone/>
            </a:pPr>
            <a:r>
              <a:rPr lang="en"/>
              <a:t>for jmimemagic tests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